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11706225" cy="6584950"/>
  <p:notesSz cx="6797675" cy="9926638"/>
  <p:defaultTextStyle>
    <a:lvl1pPr marL="0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1pPr>
    <a:lvl2pPr marL="585150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2pPr>
    <a:lvl3pPr marL="1170300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3pPr>
    <a:lvl4pPr marL="1755448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4pPr>
    <a:lvl5pPr marL="2340597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5pPr>
    <a:lvl6pPr marL="2925747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6pPr>
    <a:lvl7pPr marL="3510896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7pPr>
    <a:lvl8pPr marL="4096044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8pPr>
    <a:lvl9pPr marL="4681195" algn="l" rtl="0" latinLnBrk="0">
      <a:defRPr lang="sv-SE" sz="2304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D7"/>
    <a:srgbClr val="8E52A1"/>
    <a:srgbClr val="CF2C91"/>
    <a:srgbClr val="7A3E8D"/>
    <a:srgbClr val="23024E"/>
    <a:srgbClr val="0099D8"/>
    <a:srgbClr val="FFCAFF"/>
    <a:srgbClr val="A266B5"/>
    <a:srgbClr val="C084D3"/>
    <a:srgbClr val="B6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3580" autoAdjust="0"/>
  </p:normalViewPr>
  <p:slideViewPr>
    <p:cSldViewPr>
      <p:cViewPr varScale="1">
        <p:scale>
          <a:sx n="140" d="100"/>
          <a:sy n="140" d="100"/>
        </p:scale>
        <p:origin x="1100" y="80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/>
            </a:lvl1pPr>
            <a:extLst/>
          </a:lstStyle>
          <a:p>
            <a:fld id="{A8ADFD5B-A66C-449C-B6E8-FB716D07777D}" type="datetimeFigureOut">
              <a:pPr/>
              <a:t>2022-01-20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/>
              <a:t>Klicka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69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1pPr>
    <a:lvl2pPr marL="585150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2pPr>
    <a:lvl3pPr marL="1170300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3pPr>
    <a:lvl4pPr marL="1755448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4pPr>
    <a:lvl5pPr marL="2340597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5pPr>
    <a:lvl6pPr marL="2925747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6pPr>
    <a:lvl7pPr marL="3510896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7pPr>
    <a:lvl8pPr marL="4096044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8pPr>
    <a:lvl9pPr marL="4681195" algn="l" rtl="0" latinLnBrk="0">
      <a:defRPr lang="sv-SE" sz="1536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D Nationaltheat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hrough a tunnel&#10;&#10;Description automatically generated with low confidence">
            <a:extLst>
              <a:ext uri="{FF2B5EF4-FFF2-40B4-BE49-F238E27FC236}">
                <a16:creationId xmlns:a16="http://schemas.microsoft.com/office/drawing/2014/main" id="{1B98BCE8-75BE-4B6D-B394-E03119BBA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7" b="22324"/>
          <a:stretch/>
        </p:blipFill>
        <p:spPr>
          <a:xfrm>
            <a:off x="0" y="0"/>
            <a:ext cx="11706225" cy="6584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AFB54F-4600-4990-974B-82596DB70C5F}"/>
              </a:ext>
            </a:extLst>
          </p:cNvPr>
          <p:cNvGrpSpPr/>
          <p:nvPr userDrawn="1"/>
        </p:nvGrpSpPr>
        <p:grpSpPr>
          <a:xfrm>
            <a:off x="497672" y="4444603"/>
            <a:ext cx="6480720" cy="1584717"/>
            <a:chOff x="497672" y="4588619"/>
            <a:chExt cx="6480720" cy="1584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109F7B-D088-473F-8DE2-6ADBE4BE04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29" y="4588619"/>
              <a:ext cx="2232247" cy="2753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C58FB4-BB72-47CC-9857-95DFD86F4460}"/>
                </a:ext>
              </a:extLst>
            </p:cNvPr>
            <p:cNvSpPr txBox="1"/>
            <p:nvPr userDrawn="1"/>
          </p:nvSpPr>
          <p:spPr>
            <a:xfrm>
              <a:off x="497672" y="5018533"/>
              <a:ext cx="6480720" cy="115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600" b="1" dirty="0">
                  <a:solidFill>
                    <a:schemeClr val="bg2"/>
                  </a:solidFill>
                </a:rPr>
                <a:t>Station Domination</a:t>
              </a:r>
              <a:br>
                <a:rPr lang="en-GB" b="1" dirty="0">
                  <a:solidFill>
                    <a:schemeClr val="bg2"/>
                  </a:solidFill>
                </a:rPr>
              </a:br>
              <a:r>
                <a:rPr lang="en-GB" b="0" dirty="0" err="1">
                  <a:solidFill>
                    <a:schemeClr val="bg2"/>
                  </a:solidFill>
                </a:rPr>
                <a:t>Nationaltheatret</a:t>
              </a:r>
              <a:r>
                <a:rPr lang="en-GB" b="0" dirty="0">
                  <a:solidFill>
                    <a:schemeClr val="bg2"/>
                  </a:solidFill>
                </a:rPr>
                <a:t> metro station</a:t>
              </a:r>
              <a:endParaRPr lang="en-SE" b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706225" cy="658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4" baseline="0">
                <a:latin typeface="Proxima Nova Alt Rg" panose="02000506030000020004" pitchFamily="50" charset="0"/>
              </a:defRPr>
            </a:lvl1pPr>
          </a:lstStyle>
          <a:p>
            <a:r>
              <a:rPr lang="en-US" dirty="0"/>
              <a:t>Click on the icon to insert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4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381963" y="425778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7541-D2CA-45B9-B07C-E2D14225F66E}"/>
              </a:ext>
            </a:extLst>
          </p:cNvPr>
          <p:cNvSpPr txBox="1"/>
          <p:nvPr userDrawn="1"/>
        </p:nvSpPr>
        <p:spPr>
          <a:xfrm>
            <a:off x="6350277" y="425778"/>
            <a:ext cx="97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EDBE0-8319-4667-BF46-CDB64F3198A0}"/>
              </a:ext>
            </a:extLst>
          </p:cNvPr>
          <p:cNvSpPr txBox="1"/>
          <p:nvPr userDrawn="1"/>
        </p:nvSpPr>
        <p:spPr>
          <a:xfrm>
            <a:off x="7524947" y="425778"/>
            <a:ext cx="9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1F0DD-B726-45CD-859F-86F8202C58FD}"/>
              </a:ext>
            </a:extLst>
          </p:cNvPr>
          <p:cNvSpPr txBox="1"/>
          <p:nvPr userDrawn="1"/>
        </p:nvSpPr>
        <p:spPr>
          <a:xfrm>
            <a:off x="8656203" y="425778"/>
            <a:ext cx="93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4ED99-3A37-4C07-8AB0-7AB45A1479B5}"/>
              </a:ext>
            </a:extLst>
          </p:cNvPr>
          <p:cNvSpPr txBox="1"/>
          <p:nvPr userDrawn="1"/>
        </p:nvSpPr>
        <p:spPr>
          <a:xfrm>
            <a:off x="431391" y="2600570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nat_w13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45BDCC-E8D0-4CEC-A0A6-0B80FB93A97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81595" y="844202"/>
            <a:ext cx="5675313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FFA4A0B-6EB2-40BF-B318-AA2FF64E223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363412" y="844202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CDACA71-9DCC-4316-B58B-B7879041F64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524947" y="844202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873D1E-949E-467E-B893-9B9D981ADB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674125" y="844202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E6FB9-6222-4D48-98D9-1DABF02C490C}"/>
              </a:ext>
            </a:extLst>
          </p:cNvPr>
          <p:cNvSpPr txBox="1"/>
          <p:nvPr userDrawn="1"/>
        </p:nvSpPr>
        <p:spPr>
          <a:xfrm>
            <a:off x="3824531" y="2575855"/>
            <a:ext cx="97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FAC0F-2078-48C4-AD87-C1208F4551D3}"/>
              </a:ext>
            </a:extLst>
          </p:cNvPr>
          <p:cNvSpPr txBox="1"/>
          <p:nvPr userDrawn="1"/>
        </p:nvSpPr>
        <p:spPr>
          <a:xfrm>
            <a:off x="4999201" y="2575855"/>
            <a:ext cx="9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0923D1-9584-4BC5-A64A-F7092A948F6B}"/>
              </a:ext>
            </a:extLst>
          </p:cNvPr>
          <p:cNvSpPr txBox="1"/>
          <p:nvPr userDrawn="1"/>
        </p:nvSpPr>
        <p:spPr>
          <a:xfrm>
            <a:off x="6272157" y="2575856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D43C3-D37E-4012-9BDA-7A9503AF06DF}"/>
              </a:ext>
            </a:extLst>
          </p:cNvPr>
          <p:cNvSpPr txBox="1"/>
          <p:nvPr userDrawn="1"/>
        </p:nvSpPr>
        <p:spPr>
          <a:xfrm>
            <a:off x="431391" y="4568874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nat_w13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ACBB7B-BF7B-4CB8-B8C9-29FE618215A8}"/>
              </a:ext>
            </a:extLst>
          </p:cNvPr>
          <p:cNvSpPr txBox="1"/>
          <p:nvPr userDrawn="1"/>
        </p:nvSpPr>
        <p:spPr>
          <a:xfrm>
            <a:off x="2413588" y="4568874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ACDA77B5-070F-440D-AFE4-C3A9D43884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667" y="2988921"/>
            <a:ext cx="3174206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185AFE8-01D5-44B8-8222-E3D42B31EC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99188" y="2988921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B49C10FD-1678-4E18-A9C5-C01AF80DEA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723" y="2988921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F926BD90-FF89-408F-B239-47AE86BB98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0277" y="2988921"/>
            <a:ext cx="4641470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1EC8588A-E900-4FC1-8009-F02E96B099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667" y="4949378"/>
            <a:ext cx="1734045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153742D2-637B-4593-9D94-AB148E7C53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96894" y="4949378"/>
            <a:ext cx="2376098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9070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381963" y="425778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nat_w4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7541-D2CA-45B9-B07C-E2D14225F66E}"/>
              </a:ext>
            </a:extLst>
          </p:cNvPr>
          <p:cNvSpPr txBox="1"/>
          <p:nvPr userDrawn="1"/>
        </p:nvSpPr>
        <p:spPr>
          <a:xfrm>
            <a:off x="1853014" y="401064"/>
            <a:ext cx="97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EDBE0-8319-4667-BF46-CDB64F3198A0}"/>
              </a:ext>
            </a:extLst>
          </p:cNvPr>
          <p:cNvSpPr txBox="1"/>
          <p:nvPr userDrawn="1"/>
        </p:nvSpPr>
        <p:spPr>
          <a:xfrm>
            <a:off x="3027684" y="401064"/>
            <a:ext cx="9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4ED99-3A37-4C07-8AB0-7AB45A1479B5}"/>
              </a:ext>
            </a:extLst>
          </p:cNvPr>
          <p:cNvSpPr txBox="1"/>
          <p:nvPr userDrawn="1"/>
        </p:nvSpPr>
        <p:spPr>
          <a:xfrm>
            <a:off x="431391" y="2600570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nat_w10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FFA4A0B-6EB2-40BF-B318-AA2FF64E223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66149" y="782417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CDACA71-9DCC-4316-B58B-B7879041F64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027684" y="782417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873D1E-949E-467E-B893-9B9D981ADB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385179" y="794774"/>
            <a:ext cx="5213811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E6FB9-6222-4D48-98D9-1DABF02C490C}"/>
              </a:ext>
            </a:extLst>
          </p:cNvPr>
          <p:cNvSpPr txBox="1"/>
          <p:nvPr userDrawn="1"/>
        </p:nvSpPr>
        <p:spPr>
          <a:xfrm>
            <a:off x="2012212" y="2575855"/>
            <a:ext cx="97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FAC0F-2078-48C4-AD87-C1208F4551D3}"/>
              </a:ext>
            </a:extLst>
          </p:cNvPr>
          <p:cNvSpPr txBox="1"/>
          <p:nvPr userDrawn="1"/>
        </p:nvSpPr>
        <p:spPr>
          <a:xfrm>
            <a:off x="3186882" y="2575855"/>
            <a:ext cx="9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ACDA77B5-070F-440D-AFE4-C3A9D43884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6310" y="2989272"/>
            <a:ext cx="1253669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C7F96271-B521-4F21-A6E7-EB84B5C67C3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6310" y="782983"/>
            <a:ext cx="1148101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4C2F0C-81BC-4A11-9CE4-0F87524A857E}"/>
              </a:ext>
            </a:extLst>
          </p:cNvPr>
          <p:cNvSpPr txBox="1"/>
          <p:nvPr userDrawn="1"/>
        </p:nvSpPr>
        <p:spPr>
          <a:xfrm>
            <a:off x="4311411" y="394355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nat_w5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318CD13C-D23A-4641-BAC6-0D87D8A3D6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02076" y="2981920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82AB99E6-588A-4591-A543-B6DFD40AF8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63611" y="2981920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0ED8946-A8DF-496F-A067-CE0595A0E6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5180" y="2981920"/>
            <a:ext cx="4536504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6FD13-F424-478D-8F88-9E8267047198}"/>
              </a:ext>
            </a:extLst>
          </p:cNvPr>
          <p:cNvSpPr txBox="1"/>
          <p:nvPr userDrawn="1"/>
        </p:nvSpPr>
        <p:spPr>
          <a:xfrm>
            <a:off x="4311411" y="2575854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nat_w5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419034" y="425778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 Rg (Body)"/>
              </a:rPr>
              <a:t>nat_w6</a:t>
            </a:r>
            <a:endParaRPr lang="en-SE" sz="1400" b="1" dirty="0">
              <a:solidFill>
                <a:schemeClr val="bg2"/>
              </a:solidFill>
              <a:latin typeface="arial Rg (Body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4ED99-3A37-4C07-8AB0-7AB45A1479B5}"/>
              </a:ext>
            </a:extLst>
          </p:cNvPr>
          <p:cNvSpPr txBox="1"/>
          <p:nvPr userDrawn="1"/>
        </p:nvSpPr>
        <p:spPr>
          <a:xfrm>
            <a:off x="431391" y="214034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 Rg (Body)"/>
              </a:rPr>
              <a:t>nat_w7</a:t>
            </a:r>
            <a:endParaRPr lang="en-SE" sz="1400" b="1" dirty="0">
              <a:solidFill>
                <a:schemeClr val="bg2"/>
              </a:solidFill>
              <a:latin typeface="arial Rg (Body)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4C2F0C-81BC-4A11-9CE4-0F87524A857E}"/>
              </a:ext>
            </a:extLst>
          </p:cNvPr>
          <p:cNvSpPr txBox="1"/>
          <p:nvPr userDrawn="1"/>
        </p:nvSpPr>
        <p:spPr>
          <a:xfrm>
            <a:off x="6488706" y="394355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 Rg (Body)"/>
              </a:rPr>
              <a:t>nat_w8</a:t>
            </a:r>
            <a:endParaRPr lang="en-SE" sz="1400" b="1" dirty="0">
              <a:solidFill>
                <a:schemeClr val="bg2"/>
              </a:solidFill>
              <a:latin typeface="arial Rg (Body)"/>
            </a:endParaRP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80BD712A-3E98-46D3-937C-6C4933D582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08108" y="794774"/>
            <a:ext cx="5823393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 Rg (Body)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F9F5336-181D-4CE1-A87B-A41F8F3FEC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8108" y="2500006"/>
            <a:ext cx="5319337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 Rg (Body)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C6DFFFE1-2FD6-40C3-B9E7-F69A6AD7B7E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562919" y="794774"/>
            <a:ext cx="3706359" cy="10073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 Rg (Body)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1386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419034" y="382236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4ED99-3A37-4C07-8AB0-7AB45A1479B5}"/>
              </a:ext>
            </a:extLst>
          </p:cNvPr>
          <p:cNvSpPr txBox="1"/>
          <p:nvPr userDrawn="1"/>
        </p:nvSpPr>
        <p:spPr>
          <a:xfrm>
            <a:off x="431391" y="206777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nat_e4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4C2F0C-81BC-4A11-9CE4-0F87524A857E}"/>
              </a:ext>
            </a:extLst>
          </p:cNvPr>
          <p:cNvSpPr txBox="1"/>
          <p:nvPr userDrawn="1"/>
        </p:nvSpPr>
        <p:spPr>
          <a:xfrm>
            <a:off x="5624338" y="350813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ECAD352B-465C-45B6-B1E4-CB4E66A2D02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0499" y="796841"/>
            <a:ext cx="4949468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5E21B66C-D7F8-4092-A894-5870C57B848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5767" y="796841"/>
            <a:ext cx="2879449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87A090-8E69-459E-97CA-9C8B451E7BB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4957" y="796841"/>
            <a:ext cx="2681674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5549A-16F2-4CF1-8CF7-8F0E3D4E8165}"/>
              </a:ext>
            </a:extLst>
          </p:cNvPr>
          <p:cNvSpPr txBox="1"/>
          <p:nvPr userDrawn="1"/>
        </p:nvSpPr>
        <p:spPr>
          <a:xfrm>
            <a:off x="8688813" y="350813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nat_e3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70C4149-5D3F-4BFD-A9D8-D1792EFDB9A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2998" y="2461612"/>
            <a:ext cx="3240361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768D7A0D-FFA5-43D3-94A2-A315AF8F49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58178" y="2461612"/>
            <a:ext cx="1527254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7535B0F3-3C2A-4FDA-B85F-63F2B15566F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700481" y="2461612"/>
            <a:ext cx="1159222" cy="937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70BD8968-0BBF-453D-9711-5897EF08F3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09436" y="2461109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4324CBE-D6AC-43D8-A724-FAE09F0A6B6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21544" y="2461109"/>
            <a:ext cx="942734" cy="129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471FD-E43E-4B4E-A933-80A1703819FB}"/>
              </a:ext>
            </a:extLst>
          </p:cNvPr>
          <p:cNvSpPr txBox="1"/>
          <p:nvPr userDrawn="1"/>
        </p:nvSpPr>
        <p:spPr>
          <a:xfrm>
            <a:off x="3940710" y="206777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nat_e5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CDE826-02BE-49EB-81C4-FC3210054DCE}"/>
              </a:ext>
            </a:extLst>
          </p:cNvPr>
          <p:cNvSpPr txBox="1"/>
          <p:nvPr userDrawn="1"/>
        </p:nvSpPr>
        <p:spPr>
          <a:xfrm>
            <a:off x="5621229" y="206777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nat_e6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031650-A972-4B5D-8E7E-F3AABDC1702E}"/>
              </a:ext>
            </a:extLst>
          </p:cNvPr>
          <p:cNvSpPr txBox="1"/>
          <p:nvPr userDrawn="1"/>
        </p:nvSpPr>
        <p:spPr>
          <a:xfrm>
            <a:off x="7509435" y="206777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AFB7F6-7111-40B5-B3EB-8879F4AD6E66}"/>
              </a:ext>
            </a:extLst>
          </p:cNvPr>
          <p:cNvSpPr txBox="1"/>
          <p:nvPr userDrawn="1"/>
        </p:nvSpPr>
        <p:spPr>
          <a:xfrm>
            <a:off x="8596830" y="2067777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29168918-526E-452F-82AE-BCDA154BD21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16103" y="4254515"/>
            <a:ext cx="670798" cy="1272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0722FF91-6487-421F-A654-F8AB891E941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319292" y="4254515"/>
            <a:ext cx="670798" cy="1272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E5B574F2-EE7F-4B91-A991-E20F2B9F3F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097768" y="4254515"/>
            <a:ext cx="670798" cy="1272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8CCD83DF-7AC6-484A-9563-391A55E2480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63887" y="4254515"/>
            <a:ext cx="670798" cy="1371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C7D18E52-1B74-4509-8105-D96824243EA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91789" y="4254515"/>
            <a:ext cx="670798" cy="1443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D9DC4FC0-387F-4BCB-98A8-A39C2B34EA0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455520" y="4254515"/>
            <a:ext cx="670798" cy="1443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60DB821A-7769-40E5-973E-0C0B14B45D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250425" y="4254515"/>
            <a:ext cx="670798" cy="1371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BF05E9A7-CE2E-4B95-9196-F92DF7E7D48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9743" y="4254515"/>
            <a:ext cx="670798" cy="1371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0FAAEA4C-6BE4-4BD9-AABD-051B03C9D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9452" y="4309397"/>
            <a:ext cx="670798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32A490AC-D3F7-46E1-8B6C-EE47C6C2456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35138" y="4309397"/>
            <a:ext cx="670798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54CBCC02-6922-4BE6-ACC9-A48E6C426F9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414456" y="4309397"/>
            <a:ext cx="670798" cy="1388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7D39B173-F6E8-46CC-B6DF-8F5A2DC3F5F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04165" y="4309397"/>
            <a:ext cx="670798" cy="14609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50" name="Picture Placeholder 12">
            <a:extLst>
              <a:ext uri="{FF2B5EF4-FFF2-40B4-BE49-F238E27FC236}">
                <a16:creationId xmlns:a16="http://schemas.microsoft.com/office/drawing/2014/main" id="{131AC860-37BF-4EC2-8463-88C1E76CDF7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993874" y="4309397"/>
            <a:ext cx="670798" cy="1217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51" name="Picture Placeholder 12">
            <a:extLst>
              <a:ext uri="{FF2B5EF4-FFF2-40B4-BE49-F238E27FC236}">
                <a16:creationId xmlns:a16="http://schemas.microsoft.com/office/drawing/2014/main" id="{D1B83576-6A06-4E63-96D5-3E211BB7352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788779" y="4309398"/>
            <a:ext cx="670798" cy="8848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A0B016-5109-4EC5-9705-C3190B4A20D0}"/>
              </a:ext>
            </a:extLst>
          </p:cNvPr>
          <p:cNvSpPr txBox="1"/>
          <p:nvPr userDrawn="1"/>
        </p:nvSpPr>
        <p:spPr>
          <a:xfrm>
            <a:off x="431391" y="3867547"/>
            <a:ext cx="1429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nat_c1–c14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0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507170" y="1996331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nat_p1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80BD712A-3E98-46D3-937C-6C4933D582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2" y="2428379"/>
            <a:ext cx="1944216" cy="2088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</a:t>
            </a:r>
            <a:br>
              <a:rPr lang="en-GB" dirty="0"/>
            </a:br>
            <a:r>
              <a:rPr lang="en-GB" dirty="0"/>
              <a:t>to insert picture</a:t>
            </a:r>
            <a:endParaRPr lang="en-SE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BF674A62-B45B-4CE2-B62D-3C69FA50FE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62030" y="2428379"/>
            <a:ext cx="2085843" cy="2088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picture</a:t>
            </a:r>
            <a:endParaRPr lang="en-SE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C46ACDFB-F190-43B8-8ECE-12F23D9DEB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11745" y="2428379"/>
            <a:ext cx="1944216" cy="2088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</a:t>
            </a:r>
            <a:br>
              <a:rPr lang="en-GB" dirty="0"/>
            </a:br>
            <a:r>
              <a:rPr lang="en-GB" dirty="0"/>
              <a:t>to insert picture</a:t>
            </a:r>
            <a:endParaRPr lang="en-SE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B9550093-F730-4AAC-87E3-F0E256F8D36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61460" y="2428379"/>
            <a:ext cx="1944216" cy="2088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</a:t>
            </a:r>
            <a:br>
              <a:rPr lang="en-GB" dirty="0"/>
            </a:br>
            <a:r>
              <a:rPr lang="en-GB" dirty="0"/>
              <a:t>to insert picture</a:t>
            </a:r>
            <a:endParaRPr lang="en-SE" dirty="0"/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0215F48F-9C40-462F-AC81-1268BAC8A3E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25689" y="2428379"/>
            <a:ext cx="1944216" cy="2088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</a:t>
            </a:r>
            <a:br>
              <a:rPr lang="en-GB" dirty="0"/>
            </a:br>
            <a:r>
              <a:rPr lang="en-GB" dirty="0"/>
              <a:t>to insert picture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89F21-520A-45CB-BFD1-080DAE0BEF51}"/>
              </a:ext>
            </a:extLst>
          </p:cNvPr>
          <p:cNvSpPr/>
          <p:nvPr userDrawn="1"/>
        </p:nvSpPr>
        <p:spPr>
          <a:xfrm>
            <a:off x="11106823" y="2356371"/>
            <a:ext cx="484268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E7CA-0766-4307-ACC1-61AFE1FFADEE}"/>
              </a:ext>
            </a:extLst>
          </p:cNvPr>
          <p:cNvSpPr txBox="1"/>
          <p:nvPr userDrawn="1"/>
        </p:nvSpPr>
        <p:spPr>
          <a:xfrm>
            <a:off x="11056002" y="1842443"/>
            <a:ext cx="60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vent</a:t>
            </a:r>
          </a:p>
          <a:p>
            <a:pPr algn="l"/>
            <a:r>
              <a:rPr lang="en-GB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45x52 cm</a:t>
            </a:r>
            <a:endParaRPr lang="en-S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B5FFDE-6699-4A13-A106-67626C8AD7C4}"/>
              </a:ext>
            </a:extLst>
          </p:cNvPr>
          <p:cNvSpPr txBox="1"/>
          <p:nvPr userDrawn="1"/>
        </p:nvSpPr>
        <p:spPr>
          <a:xfrm>
            <a:off x="2666476" y="1996331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nat_p2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BC500-140E-48BC-9D77-0018A8A23A27}"/>
              </a:ext>
            </a:extLst>
          </p:cNvPr>
          <p:cNvSpPr txBox="1"/>
          <p:nvPr userDrawn="1"/>
        </p:nvSpPr>
        <p:spPr>
          <a:xfrm>
            <a:off x="4924933" y="1996331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nat_p3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6CDFEB-CF27-47AB-9264-CE9748DCDF83}"/>
              </a:ext>
            </a:extLst>
          </p:cNvPr>
          <p:cNvSpPr txBox="1"/>
          <p:nvPr userDrawn="1"/>
        </p:nvSpPr>
        <p:spPr>
          <a:xfrm>
            <a:off x="7183392" y="1996331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nat_p4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D16BCD-24B7-4F31-BFDF-250B0BC6C1BC}"/>
              </a:ext>
            </a:extLst>
          </p:cNvPr>
          <p:cNvSpPr txBox="1"/>
          <p:nvPr userDrawn="1"/>
        </p:nvSpPr>
        <p:spPr>
          <a:xfrm>
            <a:off x="9408800" y="1996331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nat_p5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89895-77DE-4B0D-AFFD-0B3B3F405A60}"/>
              </a:ext>
            </a:extLst>
          </p:cNvPr>
          <p:cNvSpPr/>
          <p:nvPr userDrawn="1"/>
        </p:nvSpPr>
        <p:spPr>
          <a:xfrm>
            <a:off x="11152939" y="2392374"/>
            <a:ext cx="392036" cy="389657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9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210A-E2AA-4D1A-AA17-F2E7CCB54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06224" cy="658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C132-0E87-44A7-A693-3D21D31C3607}"/>
              </a:ext>
            </a:extLst>
          </p:cNvPr>
          <p:cNvSpPr txBox="1"/>
          <p:nvPr userDrawn="1"/>
        </p:nvSpPr>
        <p:spPr>
          <a:xfrm>
            <a:off x="419034" y="370693"/>
            <a:ext cx="94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nat_e7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3D243DB-19F3-4CB6-A8F9-32323F4EBB7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9267" y="789838"/>
            <a:ext cx="1572007" cy="2048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A4F8B8DB-2B85-45EB-B809-136FE6B6442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726033" y="789838"/>
            <a:ext cx="1572007" cy="2048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7E5DCE-8BAD-4387-BAC0-2C3ACE48D1B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3021" y="789838"/>
            <a:ext cx="3191487" cy="2048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17034-9799-45A3-BF86-932755A38207}"/>
              </a:ext>
            </a:extLst>
          </p:cNvPr>
          <p:cNvSpPr txBox="1"/>
          <p:nvPr userDrawn="1"/>
        </p:nvSpPr>
        <p:spPr>
          <a:xfrm>
            <a:off x="3911380" y="370693"/>
            <a:ext cx="157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BFE0A-5AEA-451F-9306-E9BDA66F0BA5}"/>
              </a:ext>
            </a:extLst>
          </p:cNvPr>
          <p:cNvSpPr txBox="1"/>
          <p:nvPr userDrawn="1"/>
        </p:nvSpPr>
        <p:spPr>
          <a:xfrm>
            <a:off x="5696113" y="370693"/>
            <a:ext cx="157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37D80E18-2E26-4466-B7A8-A5322EA324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00908" y="3698289"/>
            <a:ext cx="1572007" cy="2048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6D834FED-DF9E-4206-A36D-58D639AA825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07674" y="3698289"/>
            <a:ext cx="1572007" cy="2048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the icon to insert picture</a:t>
            </a:r>
            <a:endParaRPr lang="en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C73A8-F4F9-4551-8CC0-B31A184DEFDB}"/>
              </a:ext>
            </a:extLst>
          </p:cNvPr>
          <p:cNvSpPr txBox="1"/>
          <p:nvPr userDrawn="1"/>
        </p:nvSpPr>
        <p:spPr>
          <a:xfrm>
            <a:off x="493021" y="3279144"/>
            <a:ext cx="157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19723-9FBA-4E7A-B0EC-B43AC4573B4C}"/>
              </a:ext>
            </a:extLst>
          </p:cNvPr>
          <p:cNvSpPr txBox="1"/>
          <p:nvPr userDrawn="1"/>
        </p:nvSpPr>
        <p:spPr>
          <a:xfrm>
            <a:off x="2277754" y="3279144"/>
            <a:ext cx="157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Adshel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S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7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50" r:id="rId2"/>
    <p:sldLayoutId id="2147483658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rtl="0" eaLnBrk="1" latinLnBrk="0" hangingPunct="1">
        <a:spcBef>
          <a:spcPct val="0"/>
        </a:spcBef>
        <a:buNone/>
        <a:defRPr kumimoji="0" lang="sv-SE" sz="5374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09479" indent="-409479" algn="l" rtl="0" eaLnBrk="1" latinLnBrk="0" hangingPunct="1">
        <a:spcBef>
          <a:spcPts val="896"/>
        </a:spcBef>
        <a:buClr>
          <a:schemeClr val="accent2"/>
        </a:buClr>
        <a:buSzPct val="60000"/>
        <a:buFont typeface="Wingdings"/>
        <a:buChar char=""/>
        <a:defRPr kumimoji="0" lang="sv-SE" sz="3712" kern="1200">
          <a:solidFill>
            <a:schemeClr val="tx1"/>
          </a:solidFill>
          <a:latin typeface="+mn-lt"/>
          <a:ea typeface="+mn-ea"/>
          <a:cs typeface="+mn-cs"/>
        </a:defRPr>
      </a:lvl1pPr>
      <a:lvl2pPr marL="818961" indent="-350984" algn="l" rtl="0" eaLnBrk="1" latinLnBrk="0" hangingPunct="1">
        <a:spcBef>
          <a:spcPts val="704"/>
        </a:spcBef>
        <a:buClr>
          <a:schemeClr val="accent1"/>
        </a:buClr>
        <a:buSzPct val="70000"/>
        <a:buFont typeface="Wingdings 2"/>
        <a:buChar char=""/>
        <a:defRPr kumimoji="0" lang="sv-SE" sz="332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43" indent="-292485" algn="l" rtl="0" eaLnBrk="1" latinLnBrk="0" hangingPunct="1">
        <a:spcBef>
          <a:spcPts val="640"/>
        </a:spcBef>
        <a:buClr>
          <a:schemeClr val="accent2"/>
        </a:buClr>
        <a:buSzPct val="75000"/>
        <a:buFont typeface="Wingdings"/>
        <a:buChar char=""/>
        <a:defRPr kumimoji="0" lang="sv-SE" sz="2944" kern="1200">
          <a:solidFill>
            <a:schemeClr val="tx1"/>
          </a:solidFill>
          <a:latin typeface="+mn-lt"/>
          <a:ea typeface="+mn-ea"/>
          <a:cs typeface="+mn-cs"/>
        </a:defRPr>
      </a:lvl3pPr>
      <a:lvl4pPr marL="1754913" indent="-292485" algn="l" rtl="0" eaLnBrk="1" latinLnBrk="0" hangingPunct="1">
        <a:spcBef>
          <a:spcPts val="512"/>
        </a:spcBef>
        <a:buClr>
          <a:schemeClr val="accent3"/>
        </a:buClr>
        <a:buSzPct val="75000"/>
        <a:buFont typeface="Wingdings"/>
        <a:buChar char=""/>
        <a:defRPr kumimoji="0" lang="sv-SE"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339885" indent="-292485" algn="l" rtl="0" eaLnBrk="1" latinLnBrk="0" hangingPunct="1">
        <a:spcBef>
          <a:spcPts val="512"/>
        </a:spcBef>
        <a:buClr>
          <a:schemeClr val="accent4"/>
        </a:buClr>
        <a:buSzPct val="65000"/>
        <a:buFont typeface="Wingdings"/>
        <a:buChar char=""/>
        <a:defRPr kumimoji="0" lang="sv-SE"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2690867" indent="-292485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sv-SE" sz="230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41849" indent="-29248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sv-SE" sz="230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392833" indent="-29248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sv-SE" sz="230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43814" indent="-29248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sv-SE" sz="2304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1pPr>
      <a:lvl2pPr marL="584972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2pPr>
      <a:lvl3pPr marL="1169943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3pPr>
      <a:lvl4pPr marL="1754913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4pPr>
      <a:lvl5pPr marL="2339885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5pPr>
      <a:lvl6pPr marL="2924856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6pPr>
      <a:lvl7pPr marL="3509827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7pPr>
      <a:lvl8pPr marL="4094798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8pPr>
      <a:lvl9pPr marL="467977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B1075D-79E3-4EEF-820B-963EEE560C0F}"/>
              </a:ext>
            </a:extLst>
          </p:cNvPr>
          <p:cNvSpPr/>
          <p:nvPr/>
        </p:nvSpPr>
        <p:spPr>
          <a:xfrm>
            <a:off x="4772992" y="3293349"/>
            <a:ext cx="6480720" cy="179932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7" name="Picture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F6808ED5-E104-424E-A366-5220A5DAF8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8373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5E234-326C-49EA-813D-F381AAE9B967}"/>
              </a:ext>
            </a:extLst>
          </p:cNvPr>
          <p:cNvSpPr/>
          <p:nvPr/>
        </p:nvSpPr>
        <p:spPr>
          <a:xfrm>
            <a:off x="4831514" y="2471359"/>
            <a:ext cx="3181276" cy="417534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095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9D4E88-3E34-4A31-A088-EE6AA4B1EC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29811-6FAF-458C-89ED-C8B49EC6A03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D943B7-F972-4896-AE7C-E1932232F9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87C177-49CD-4BD9-8ABB-3DAC341E22B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2AD9BA-1223-4BB0-AE26-75F6EE2C08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159395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25F9429B-4F1C-4DF7-A14F-F530E68BA1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b="6480"/>
          <a:stretch/>
        </p:blipFill>
        <p:spPr>
          <a:xfrm>
            <a:off x="0" y="0"/>
            <a:ext cx="11706225" cy="6584950"/>
          </a:xfr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B1075D-79E3-4EEF-820B-963EEE560C0F}"/>
              </a:ext>
            </a:extLst>
          </p:cNvPr>
          <p:cNvSpPr/>
          <p:nvPr/>
        </p:nvSpPr>
        <p:spPr>
          <a:xfrm>
            <a:off x="969256" y="3855559"/>
            <a:ext cx="936104" cy="1027693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4D765-0CBF-4880-8573-AF50104CDBBE}"/>
              </a:ext>
            </a:extLst>
          </p:cNvPr>
          <p:cNvSpPr/>
          <p:nvPr/>
        </p:nvSpPr>
        <p:spPr>
          <a:xfrm>
            <a:off x="3332832" y="5092675"/>
            <a:ext cx="504056" cy="792088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225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CFD693-B2B8-4AE7-9EE2-A97BA954A7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6B6AB-BE12-4E59-9C35-499E7A8B50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A27A1D-80DD-4015-A5B9-BFF31C795E2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9039D-B1EB-4573-8D95-0A2EB802676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24F05B-B95C-46E3-99FA-534BC280E14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5317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iagram&#10;&#10;Description automatically generated">
            <a:extLst>
              <a:ext uri="{FF2B5EF4-FFF2-40B4-BE49-F238E27FC236}">
                <a16:creationId xmlns:a16="http://schemas.microsoft.com/office/drawing/2014/main" id="{8C510576-0A1A-4D81-91BD-FA3AFFA59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3821"/>
          <a:stretch/>
        </p:blipFill>
        <p:spPr>
          <a:xfrm>
            <a:off x="0" y="0"/>
            <a:ext cx="11706225" cy="658495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0F4CBD-D5C7-4DBE-8C2F-033999A71019}"/>
              </a:ext>
            </a:extLst>
          </p:cNvPr>
          <p:cNvSpPr/>
          <p:nvPr/>
        </p:nvSpPr>
        <p:spPr>
          <a:xfrm>
            <a:off x="4005618" y="412155"/>
            <a:ext cx="5735926" cy="216024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154F85-E938-401F-86E2-536935F1EA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4D416-1597-400A-B9F8-6EBB5FBC16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954871-DCBC-439D-B21E-E0F5BFF15A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8B499C-A305-4976-8D66-6DF31C2C05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D53201-27B2-45B9-A670-BA67D41DA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8B1AB3-D86B-4807-8A15-4DEFE5DD2B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E49CD-DFFD-4430-B9BE-54B3E5C6EE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5AAF35-E80B-47D9-956E-40127A91B1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E9F831-C97E-40CD-AC39-72BE306668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69DFCC-7609-4477-A5AF-6600B9FE1F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52538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510576-0A1A-4D81-91BD-FA3AFFA59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b="3829"/>
          <a:stretch/>
        </p:blipFill>
        <p:spPr>
          <a:xfrm>
            <a:off x="0" y="0"/>
            <a:ext cx="11706225" cy="6584950"/>
          </a:xfr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6F1332F-796D-41E4-A7C8-6A6D06F4CDD4}"/>
              </a:ext>
            </a:extLst>
          </p:cNvPr>
          <p:cNvSpPr/>
          <p:nvPr/>
        </p:nvSpPr>
        <p:spPr>
          <a:xfrm>
            <a:off x="1260389" y="593124"/>
            <a:ext cx="2767914" cy="1445741"/>
          </a:xfrm>
          <a:custGeom>
            <a:avLst/>
            <a:gdLst>
              <a:gd name="connsiteX0" fmla="*/ 0 w 2767914"/>
              <a:gd name="connsiteY0" fmla="*/ 0 h 1445741"/>
              <a:gd name="connsiteX1" fmla="*/ 2767914 w 2767914"/>
              <a:gd name="connsiteY1" fmla="*/ 0 h 1445741"/>
              <a:gd name="connsiteX2" fmla="*/ 2767914 w 2767914"/>
              <a:gd name="connsiteY2" fmla="*/ 1445741 h 1445741"/>
              <a:gd name="connsiteX3" fmla="*/ 691979 w 2767914"/>
              <a:gd name="connsiteY3" fmla="*/ 1445741 h 1445741"/>
              <a:gd name="connsiteX4" fmla="*/ 0 w 2767914"/>
              <a:gd name="connsiteY4" fmla="*/ 0 h 14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914" h="1445741">
                <a:moveTo>
                  <a:pt x="0" y="0"/>
                </a:moveTo>
                <a:lnTo>
                  <a:pt x="2767914" y="0"/>
                </a:lnTo>
                <a:lnTo>
                  <a:pt x="2767914" y="1445741"/>
                </a:lnTo>
                <a:lnTo>
                  <a:pt x="691979" y="144574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00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EE8B7F-1AED-4063-B884-46677849F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9D2BD-EC34-47B5-94CD-102C83684C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7BA127-7BD6-4EDA-8A82-7931E7D1B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E5ADFE-91BA-489A-BFE0-C13E598B3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A7E611-B48D-4A1F-80F8-64721EA161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7AD486-4D14-4AAD-875F-3C73407C97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192A5-9A2D-4206-85A9-5EA821E216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CEC891-377D-4C93-89EF-10E5CC8FCB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1184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510576-0A1A-4D81-91BD-FA3AFFA59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2920"/>
          <a:stretch/>
        </p:blipFill>
        <p:spPr>
          <a:xfrm>
            <a:off x="0" y="0"/>
            <a:ext cx="11706225" cy="6584950"/>
          </a:xfr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47D728-7E69-4817-AEFD-EDE6AACE3ABC}"/>
              </a:ext>
            </a:extLst>
          </p:cNvPr>
          <p:cNvSpPr/>
          <p:nvPr/>
        </p:nvSpPr>
        <p:spPr>
          <a:xfrm>
            <a:off x="687198" y="772195"/>
            <a:ext cx="1608027" cy="1368152"/>
          </a:xfrm>
          <a:custGeom>
            <a:avLst/>
            <a:gdLst>
              <a:gd name="connsiteX0" fmla="*/ 617838 w 1371600"/>
              <a:gd name="connsiteY0" fmla="*/ 0 h 1594022"/>
              <a:gd name="connsiteX1" fmla="*/ 1371600 w 1371600"/>
              <a:gd name="connsiteY1" fmla="*/ 1594022 h 1594022"/>
              <a:gd name="connsiteX2" fmla="*/ 0 w 1371600"/>
              <a:gd name="connsiteY2" fmla="*/ 1594022 h 1594022"/>
              <a:gd name="connsiteX3" fmla="*/ 0 w 1371600"/>
              <a:gd name="connsiteY3" fmla="*/ 12357 h 1594022"/>
              <a:gd name="connsiteX4" fmla="*/ 617838 w 1371600"/>
              <a:gd name="connsiteY4" fmla="*/ 0 h 159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594022">
                <a:moveTo>
                  <a:pt x="617838" y="0"/>
                </a:moveTo>
                <a:lnTo>
                  <a:pt x="1371600" y="1594022"/>
                </a:lnTo>
                <a:lnTo>
                  <a:pt x="0" y="1594022"/>
                </a:lnTo>
                <a:lnTo>
                  <a:pt x="0" y="12357"/>
                </a:lnTo>
                <a:lnTo>
                  <a:pt x="617838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65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12D856-05ED-42DF-B766-9828C74017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A7E64-F98A-42AF-9941-A2841E1FAB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2085E-6D85-458A-A815-0FBDBF6138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70086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0291C2-57A9-4879-9F5B-71BAA0937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0" y="6076073"/>
            <a:ext cx="1859284" cy="231648"/>
          </a:xfrm>
          <a:prstGeom prst="rect">
            <a:avLst/>
          </a:prstGeom>
        </p:spPr>
      </p:pic>
      <p:pic>
        <p:nvPicPr>
          <p:cNvPr id="6" name="Picture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74AC434B-F2DD-40D7-9700-EB3482FE92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7" b="4659"/>
          <a:stretch/>
        </p:blipFill>
        <p:spPr>
          <a:xfrm>
            <a:off x="0" y="0"/>
            <a:ext cx="11706225" cy="658495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B1075D-79E3-4EEF-820B-963EEE560C0F}"/>
              </a:ext>
            </a:extLst>
          </p:cNvPr>
          <p:cNvSpPr/>
          <p:nvPr/>
        </p:nvSpPr>
        <p:spPr>
          <a:xfrm>
            <a:off x="4772992" y="3293349"/>
            <a:ext cx="6480720" cy="179932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184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6BF45F-6662-4381-A174-117FABD3B1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D7D2B-1322-4DAE-83F1-F64291319F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DBAB49-85C4-46EF-9F36-344F10B1A80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7B689B-8491-45A5-8A67-07A35B0DD7E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1A629A-ECA5-467F-8297-2118E5DA6B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F0A6B-D990-474F-B950-863FD8C5F6F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B78F3C-035C-4C12-936D-9F1EA0CC5C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9E664A-8FFE-4845-830F-506E5627719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472E00-678F-4D99-A377-DD51E359C7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8CD1D-90A2-45C7-9E12-02434A809D3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64B9AA-97F8-4AB6-937C-E621CF08868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14623B-8D79-4C5B-A0D5-A8522BADE9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FF50B0-8DBB-41C6-9F99-7ABE156912C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93A256-0F62-40DF-9BAE-220527477EA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9D785A-5874-4FAE-AF64-15D4AFA5EA4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4312B8-A87E-4FB8-829C-6FEEE5F5CF3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CD729C2-D609-4742-8EE5-3D3DF18B90A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B344BE0-E615-43B6-A50D-22EBE9B179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5E3758B-7F26-48A9-AECA-952156FC0B4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BBEAFB-4978-4BD2-A848-BF955574566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9366311-4B14-4F90-9B09-AF5D3075109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1BBD5E-7A13-4313-8E6E-6AA3887AE82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</p:spTree>
    <p:extLst>
      <p:ext uri="{BB962C8B-B14F-4D97-AF65-F5344CB8AC3E}">
        <p14:creationId xmlns:p14="http://schemas.microsoft.com/office/powerpoint/2010/main" val="3309760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dbildspresentation">
  <a:themeElements>
    <a:clrScheme name="Clear Channe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C6D7"/>
      </a:accent1>
      <a:accent2>
        <a:srgbClr val="CF2C91"/>
      </a:accent2>
      <a:accent3>
        <a:srgbClr val="FFCB05"/>
      </a:accent3>
      <a:accent4>
        <a:srgbClr val="72BF44"/>
      </a:accent4>
      <a:accent5>
        <a:srgbClr val="8E52A1"/>
      </a:accent5>
      <a:accent6>
        <a:srgbClr val="FF5800"/>
      </a:accent6>
      <a:hlink>
        <a:srgbClr val="000000"/>
      </a:hlink>
      <a:folHlink>
        <a:srgbClr val="000000"/>
      </a:folHlink>
    </a:clrScheme>
    <a:fontScheme name="Custom 2">
      <a:majorFont>
        <a:latin typeface="Proxima Nova Alt Rg"/>
        <a:ea typeface=""/>
        <a:cs typeface=""/>
      </a:majorFont>
      <a:minorFont>
        <a:latin typeface="Proxima Nova Alt Rg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ndinavian_PPT_template_2021_1.0_widescreen" id="{B2CC4F5A-4A25-4748-B267-80D3D015CCB3}" vid="{22B9AACC-5472-4AB4-95FD-F9B312F2C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B4B49802351498A5329E0C3C96D0A" ma:contentTypeVersion="13" ma:contentTypeDescription="Create a new document." ma:contentTypeScope="" ma:versionID="96a76e1e12af109dc99a0661a685b43c">
  <xsd:schema xmlns:xsd="http://www.w3.org/2001/XMLSchema" xmlns:xs="http://www.w3.org/2001/XMLSchema" xmlns:p="http://schemas.microsoft.com/office/2006/metadata/properties" xmlns:ns2="6c34a9a6-ba44-452c-a134-8ab046bcb60f" xmlns:ns3="cae98a9a-64f3-4eaa-b1f8-7ce6fb4f19b4" targetNamespace="http://schemas.microsoft.com/office/2006/metadata/properties" ma:root="true" ma:fieldsID="39efe1387f4062bed139d8f8e1bb17d2" ns2:_="" ns3:_="">
    <xsd:import namespace="6c34a9a6-ba44-452c-a134-8ab046bcb60f"/>
    <xsd:import namespace="cae98a9a-64f3-4eaa-b1f8-7ce6fb4f1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4a9a6-ba44-452c-a134-8ab046bcb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98a9a-64f3-4eaa-b1f8-7ce6fb4f1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4E3386-F3E9-41A9-9A18-F09A50B45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4a9a6-ba44-452c-a134-8ab046bcb60f"/>
    <ds:schemaRef ds:uri="cae98a9a-64f3-4eaa-b1f8-7ce6fb4f1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89315-CE6A-4A74-A5F0-13AAC7363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D3889-7BC2-4B83-A47B-50D94051DBB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Rg (Body)</vt:lpstr>
      <vt:lpstr>Calibri</vt:lpstr>
      <vt:lpstr>Proxima Nova Alt Rg</vt:lpstr>
      <vt:lpstr>Wingdings</vt:lpstr>
      <vt:lpstr>Wingdings 2</vt:lpstr>
      <vt:lpstr>Bredbildspresentation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Fridholm, Kicki</dc:creator>
  <cp:lastModifiedBy>Fridholm, Kicki</cp:lastModifiedBy>
  <cp:revision>52</cp:revision>
  <dcterms:created xsi:type="dcterms:W3CDTF">2021-05-19T09:40:18Z</dcterms:created>
  <dcterms:modified xsi:type="dcterms:W3CDTF">2022-01-20T15:24:14Z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1053</vt:i4>
  </property>
  <property fmtid="{D5CDD505-2E9C-101B-9397-08002B2CF9AE}" pid="3" name="_Version">
    <vt:lpwstr>12.0.4518</vt:lpwstr>
  </property>
  <property fmtid="{D5CDD505-2E9C-101B-9397-08002B2CF9AE}" pid="4" name="ContentTypeId">
    <vt:lpwstr>0x0101004DEB4B49802351498A5329E0C3C96D0A</vt:lpwstr>
  </property>
</Properties>
</file>